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5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5760" y="1291905"/>
            <a:ext cx="43522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как средство развития физических качеств у детей старшего дошкольного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 детский сад № 49 «Родничок»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4364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</a:t>
            </a:r>
            <a:endParaRPr lang="ru-RU" sz="1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19450" y="-17267"/>
            <a:ext cx="302005" cy="49173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6329" rIns="91440" bIns="10632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5694" y="771787"/>
            <a:ext cx="44923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волнуется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выбирается водящий. Водящий отворачивается от остальных участников и громко говорит: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«Море волнуется раз,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волнуется два,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волнуется три,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фигура замри!»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момент игроки должны замереть в той позе, в которой оказались. Водящий поворачивается, обходит всех играющих и осматривает получившиеся фигуры. Кто первый из них пошевелится, тот становится на место ведущего, либо выбывает из игры (в этом случае победителем становится наиболее дольше продержавшийся игрок).</a:t>
            </a:r>
          </a:p>
        </p:txBody>
      </p:sp>
      <p:pic>
        <p:nvPicPr>
          <p:cNvPr id="4098" name="Picture 2" descr="H:\DCIM\Camera\IMG_20170504_103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25" y="4490830"/>
            <a:ext cx="1321790" cy="17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Camera\IMG_20170504_103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28" y="4434904"/>
            <a:ext cx="1363735" cy="1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82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</a:t>
            </a:r>
            <a:endParaRPr lang="ru-RU" sz="1400" dirty="0"/>
          </a:p>
        </p:txBody>
      </p:sp>
      <p:pic>
        <p:nvPicPr>
          <p:cNvPr id="5122" name="Picture 2" descr="H:\DCIM\Camera\IMG_20170407_092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87" y="956344"/>
            <a:ext cx="1556682" cy="20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9250" y="721454"/>
            <a:ext cx="4458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«Перебрось мяч сквозь обруч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639" y="1143964"/>
            <a:ext cx="4601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стоят в две колонны перед стартовой чертой. На расстоянии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команд кладут по одному обручу. По сигналу первые участники бегут к обручам, пролезают в них, кладут на место,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кидают мяч в обруч стоящему впереди ребенку, бегут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к команде, передают эстафету следующему и встают в конец колонны. Побеждает команда, первой закончившая эстафету.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56639" y="3120705"/>
            <a:ext cx="4697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«Съедобное-несъедобное»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играете вдвоем или небольшой компанией, нужно встать в круг и кидать друг другу мячик, называя любой предмет.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названное слово означает что-то съедобное, игрок, которому кинули мячик, должен его поймать.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назанный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 несъедобен, то мячик нужно оттолкнуть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H:\DCIM\Camera\IMG_20170504_104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87" y="3724710"/>
            <a:ext cx="1635852" cy="21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5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50" y="851577"/>
            <a:ext cx="4915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66843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«Рыбак </a:t>
            </a:r>
            <a:r>
              <a:rPr lang="ru-RU" b="1" dirty="0"/>
              <a:t>и </a:t>
            </a:r>
            <a:r>
              <a:rPr lang="ru-RU" b="1" dirty="0" smtClean="0"/>
              <a:t>рыбки»</a:t>
            </a:r>
            <a:endParaRPr lang="ru-RU" dirty="0"/>
          </a:p>
          <a:p>
            <a:r>
              <a:rPr lang="ru-RU" sz="1400" dirty="0"/>
              <a:t>Дети встают в круг – это  рыбки; в центре – рыбак (воспитатель) со скакалкой в руках (удочкой). Длина скакалки должна быть больше, чем расстояние от рыбака до любой рыбки. Рыбак низко над землей крутит  удочку, а рыбки должны перепрыгнуть через скакалку  в тот момент, когда  она приближается к их ногам. Сложность игры заключается в расчете времени прыжка. Если прыгнуть раньше или позже, то скакалка запутается вокруг ног, и тогда рыбка считается пойманной и выбывает из игры. Побеждает самый внимательный ребенок </a:t>
            </a:r>
            <a:r>
              <a:rPr lang="ru-RU" sz="1400" i="1" dirty="0"/>
              <a:t>–</a:t>
            </a:r>
            <a:r>
              <a:rPr lang="ru-RU" sz="1400" dirty="0"/>
              <a:t>  кто дольше всех продержался.</a:t>
            </a:r>
          </a:p>
        </p:txBody>
      </p:sp>
      <p:pic>
        <p:nvPicPr>
          <p:cNvPr id="2050" name="Picture 2" descr="H:\DCIM\Camera\IMG_20170523_103915_4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38" y="4323303"/>
            <a:ext cx="1531515" cy="20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Camera\IMG_20170518_113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34" y="4323303"/>
            <a:ext cx="1531515" cy="20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2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51589" y="559189"/>
            <a:ext cx="554512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</a:t>
            </a:r>
            <a:r>
              <a:rPr lang="ru-RU" sz="2400" b="1" dirty="0" smtClean="0"/>
              <a:t>Заключение</a:t>
            </a:r>
            <a:endParaRPr lang="ru-RU" sz="2400" dirty="0"/>
          </a:p>
          <a:p>
            <a:endParaRPr lang="ru-RU" sz="1400" dirty="0" smtClean="0"/>
          </a:p>
          <a:p>
            <a:r>
              <a:rPr lang="ru-RU" sz="1400" dirty="0" smtClean="0"/>
              <a:t>Роль </a:t>
            </a:r>
            <a:r>
              <a:rPr lang="ru-RU" sz="1400" dirty="0"/>
              <a:t>подвижных игр в системе физического и спортивного воспитания огромна. Подвижная игра, как и любая другая сопровождает человека все его детские годы, подвижные игры не только укрепляют здоровье и развивают организм, но они также являются средством культурно - нравственного воспитания и приобщения человека к обществу.</a:t>
            </a:r>
          </a:p>
          <a:p>
            <a:r>
              <a:rPr lang="ru-RU" sz="1400" dirty="0"/>
              <a:t>Тем самым подвижные игры сочетают в себе два очень важных фактора: с одной стороны, дети включаются в практическую деятельность, развиваются физически, привыкают самостоятельно действовать; с другой стороны - получают моральное и эстетическое удовлетворение от этой деятельности, углубляют познания окружающей их среды. Все это в конечном итоге способствует воспитанию личности в целом. Таким образом, подвижные игры - одно из комплексных средств воспитания: они направлены на всестороннюю физическую подготовленность (через непосредственное овладение основами движения и сложных действий в изменяющихся условиях коллективной деятельности), совершенствование функций организма, черт характера играющих.</a:t>
            </a: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7306" y="713064"/>
            <a:ext cx="5922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sz="1400" dirty="0"/>
              <a:t>Дошкольный возраст является самым благотворным для развития физических качеств человека. Основным видом деятельности дошкольника является игра. Играя в подвижные игры дети овладевают разнообразными движениями, в первую очередь основными их видами: бегом, ходьбой, прыжками, метанием, лазанием без которых нельзя активно заниматься спортом.</a:t>
            </a:r>
          </a:p>
          <a:p>
            <a:r>
              <a:rPr lang="ru-RU" sz="1400" dirty="0"/>
              <a:t>        Актуальность данной темы тесным образом связана с приоритетными задачами работы нашего учреждения в области физического развития.</a:t>
            </a:r>
          </a:p>
          <a:p>
            <a:r>
              <a:rPr lang="ru-RU" sz="1400" dirty="0"/>
              <a:t>В современной педагогике имеется </a:t>
            </a:r>
            <a:r>
              <a:rPr lang="ru-RU" sz="1400" b="1" dirty="0"/>
              <a:t>триединство целей</a:t>
            </a:r>
            <a:r>
              <a:rPr lang="ru-RU" sz="1400" dirty="0"/>
              <a:t>, которые взаимосвязаны и достигаются посредством подвижной игры: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Образовательная</a:t>
            </a:r>
            <a:r>
              <a:rPr lang="ru-RU" sz="1400" dirty="0"/>
              <a:t>. В ходе игры происходит усвоение ребенком определенных знаний в виде правил игры.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Развивающая</a:t>
            </a:r>
            <a:r>
              <a:rPr lang="ru-RU" sz="1400" dirty="0"/>
              <a:t>. Участвуя в подвижной игре, ребенок развивает свои физические данные (силу, ловкость, подвижность, скорость реакции), а также коммуникативные навыки (учится выигрывать и проигрывать, взаимодействовать со сверстниками ради достижения победы).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Воспитательная</a:t>
            </a:r>
            <a:r>
              <a:rPr lang="ru-RU" sz="1400" dirty="0"/>
              <a:t>. В процессе игры маленький человек учится соответствовать определенным правилам (пока что выступающим в виде правил игры), в нем воспитываются качества, которые позже пригодятся в процессе жизнедеятельности: старательность, исполнительность, сила воли.</a:t>
            </a:r>
          </a:p>
        </p:txBody>
      </p:sp>
    </p:spTree>
    <p:extLst>
      <p:ext uri="{BB962C8B-B14F-4D97-AF65-F5344CB8AC3E}">
        <p14:creationId xmlns:p14="http://schemas.microsoft.com/office/powerpoint/2010/main" val="300173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3808" y="559188"/>
            <a:ext cx="57129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одно из важных средств всестороннего воспитания детей дошкольного возраста. Характерная ее особенность — комплексность воздействия на организм и на все стороны личности ребенка: в игре одновременно осуществляется физическое, умственное, нравственное, эстетическое и трудовое воспитание.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двигательная деятельность игрового характера и вызываемые ею положительные эмоции усиливают все физиологические процессы в организме, улучшают работу всех органов и систем. Возникающие в игре неожиданные ситуации приучают детей целесообразно использовать приобретенные двигательные навыки.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играх создаются наиболее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благопрятные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для развития физических качеств. Например, для того чтобы увернуться от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надо проявить ловкость, а спасаясь от него, бежать как можно быстрее. Увлеченные сюжетом игры, дети могут выполнять с интересом и притом много раз одни и те же движения, не замечая усталости. А это приводит к развитию выносливости.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дети действуют в соответствии с правилами, которые обязательны для всех участников.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 поведение играющих и способствуют выработке взаимопомощи, коллективизма, честности, дисциплинированности. Вместе с тем необходимость выполнять правила, а также преодолевать препятствия, неизбежные в игре, содействует воспитанию волевых качеств — выдержки, смелости, решительности, умения справляться с отрицательными эмоциями.</a:t>
            </a:r>
          </a:p>
        </p:txBody>
      </p:sp>
    </p:spTree>
    <p:extLst>
      <p:ext uri="{BB962C8B-B14F-4D97-AF65-F5344CB8AC3E}">
        <p14:creationId xmlns:p14="http://schemas.microsoft.com/office/powerpoint/2010/main" val="188423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Задачи </a:t>
            </a:r>
            <a:r>
              <a:rPr lang="ru-RU" sz="2400" b="1" dirty="0"/>
              <a:t>подвижных игр</a:t>
            </a:r>
            <a:endParaRPr lang="ru-RU" sz="2400" dirty="0"/>
          </a:p>
          <a:p>
            <a:endParaRPr lang="ru-RU" dirty="0" smtClean="0"/>
          </a:p>
          <a:p>
            <a:r>
              <a:rPr lang="ru-RU" dirty="0" smtClean="0"/>
              <a:t>Основные </a:t>
            </a:r>
            <a:r>
              <a:rPr lang="ru-RU" dirty="0"/>
              <a:t>задачи подвижных игр:</a:t>
            </a:r>
          </a:p>
          <a:p>
            <a:r>
              <a:rPr lang="ru-RU" dirty="0"/>
              <a:t>1) укреплять здоровье играющих;</a:t>
            </a:r>
          </a:p>
          <a:p>
            <a:r>
              <a:rPr lang="ru-RU" dirty="0"/>
              <a:t>2)способствовать их правильному физическому развитию;</a:t>
            </a:r>
          </a:p>
          <a:p>
            <a:r>
              <a:rPr lang="ru-RU" dirty="0"/>
              <a:t>3) содействовать овладению жизненно необходимыми двигательными навыками, умениями и совершенствованию в них;</a:t>
            </a:r>
          </a:p>
          <a:p>
            <a:r>
              <a:rPr lang="ru-RU" dirty="0"/>
              <a:t>4) воспитывать необходимые морально-волевые и физические качества;</a:t>
            </a:r>
          </a:p>
          <a:p>
            <a:r>
              <a:rPr lang="ru-RU" dirty="0"/>
              <a:t>5) прививать организаторские навыки и привычку систематически самостоятельно заниматься играми.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Виды подвижных игр</a:t>
            </a:r>
          </a:p>
          <a:p>
            <a:endParaRPr lang="ru-RU" sz="1400" dirty="0"/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Сюжетные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этого вида строятся на основе опыта детей, имеющихся у них представлений и знаний об окружающей жизни, профессиях (летчик, пожарный, шофер и т.п.), средствах транспорта (автомобиль, поезд, самолет), явлениях природы, образе жизни и повадках животных и птиц. Сюжет игры и правила обуславливают характер движения играющих. Движения носят имитационный характер. Дети начинают, прекращают или изменяют движения в соответствии с правилами игры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Бессюжетные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 игры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Бессюжетные игры типа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перебежек очень близки к сюжетным — в них лишь нет образов, которым дети подражают, все остальные компоненты те же: наличие правил, ответственных ролей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салок), взаимосвязанные игровые действия всех участников. Эти игры, так же как и сюжетные, основаны на простых движениях, чаще всего беге в сочетании с ловлей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прятанием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 Такие игры доступны и младшим и старшим дошкольникам.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Бессюжетные игры требуют от детей большей самостоятельности, быстроты и ловкости движений, ориентировки в пространстве. Постепенно игры усложняются, с более сложными заданиями.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3291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Виды подвижных игр</a:t>
            </a:r>
          </a:p>
          <a:p>
            <a:endParaRPr lang="ru-RU" sz="1400" dirty="0"/>
          </a:p>
          <a:p>
            <a:r>
              <a:rPr lang="ru-RU" sz="1400" b="1" dirty="0" smtClean="0"/>
              <a:t>3. Бессюжетные </a:t>
            </a:r>
            <a:r>
              <a:rPr lang="ru-RU" sz="1400" b="1" dirty="0"/>
              <a:t>игры с использованием определенных предметов</a:t>
            </a:r>
          </a:p>
          <a:p>
            <a:r>
              <a:rPr lang="ru-RU" sz="1400" dirty="0"/>
              <a:t>«Кегли», «Серсо», «</a:t>
            </a:r>
            <a:r>
              <a:rPr lang="ru-RU" sz="1400" dirty="0" err="1"/>
              <a:t>Кольцеброс</a:t>
            </a:r>
            <a:r>
              <a:rPr lang="ru-RU" sz="1400" dirty="0"/>
              <a:t>», «Бабки» и т. п.</a:t>
            </a:r>
            <a:br>
              <a:rPr lang="ru-RU" sz="1400" dirty="0"/>
            </a:br>
            <a:r>
              <a:rPr lang="ru-RU" sz="1400" dirty="0" smtClean="0"/>
              <a:t>Играющие </a:t>
            </a:r>
            <a:r>
              <a:rPr lang="ru-RU" sz="1400" dirty="0"/>
              <a:t>выполняют в них более сложные движения: метание, бросание и ловля или перекатывание мечей, шаров, колец. Двигательные задания в этих играх довольно сложные и требуют определенных условий, играть могут небольшие группы детей</a:t>
            </a:r>
            <a:r>
              <a:rPr lang="ru-RU" sz="1400" dirty="0" smtClean="0"/>
              <a:t>. </a:t>
            </a:r>
          </a:p>
          <a:p>
            <a:r>
              <a:rPr lang="ru-RU" sz="1400" b="1" dirty="0" smtClean="0"/>
              <a:t>4. Игровые </a:t>
            </a:r>
            <a:r>
              <a:rPr lang="ru-RU" sz="1400" b="1" dirty="0"/>
              <a:t>упражнения</a:t>
            </a:r>
          </a:p>
          <a:p>
            <a:r>
              <a:rPr lang="ru-RU" sz="1400" dirty="0"/>
              <a:t>Подвижные игры и упражнения взаимосвязаны, однако по целевому назначению, педагогическим задачам, содержанию и методике проведения игра и упражнение не тождественны. Подвижная игра имеет в основе определенный замысел (образный или условный). Упражнения же представляют собой методически организованные двигательные действия, специально подобранные с целью физического воспитания, суть которых заключается в выполнении конкретных заданий </a:t>
            </a:r>
            <a:r>
              <a:rPr lang="ru-RU" sz="1400" dirty="0" smtClean="0"/>
              <a:t>("</a:t>
            </a:r>
            <a:r>
              <a:rPr lang="ru-RU" sz="1400" dirty="0"/>
              <a:t>Попади в воротца" и др</a:t>
            </a:r>
            <a:r>
              <a:rPr lang="ru-RU" sz="1400" dirty="0" smtClean="0"/>
              <a:t>.).</a:t>
            </a:r>
          </a:p>
          <a:p>
            <a:r>
              <a:rPr lang="ru-RU" sz="1400" b="1" dirty="0" smtClean="0"/>
              <a:t>5. Игры-забавы</a:t>
            </a:r>
            <a:endParaRPr lang="ru-RU" sz="1400" b="1" dirty="0"/>
          </a:p>
          <a:p>
            <a:r>
              <a:rPr lang="ru-RU" sz="1400" dirty="0"/>
              <a:t>В работе с детьми дошкольного возраста используются и так называемые игры-забавы, аттракционы. Не будучи особенно важными для физического развития, они, однако, часто проводятся на вечерах досуга, на физкультурных праздниках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00596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Виды подвижных игр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864" y="1400961"/>
            <a:ext cx="59226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Игры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соревнования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(«Чье звено скорее построится», «Кто скорее к своему флажку» и т. п.). В основе таких игр лежит выполнение определенных двигательных заданий в соответствии с правилами. Элементы соревнования побуждают детей к большей активности, к проявлению различных волевых и двигательных качеств (быстроты, выдержки и т. д.) игры доступны детям более старшего возраста (5–6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спортивных игр — проводятся только с детьми старшего дошкольного возраста по упрощенным правилам (городки, бадминтон, хоккей, баскетбол и т.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2316" y="746620"/>
            <a:ext cx="2847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подвижных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</a:p>
        </p:txBody>
      </p:sp>
      <p:pic>
        <p:nvPicPr>
          <p:cNvPr id="1026" name="Picture 2" descr="H:\DCIM\Camera\IMG_20170524_100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08" y="2945023"/>
            <a:ext cx="1640572" cy="21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5479" y="1912690"/>
            <a:ext cx="38505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«Жмурки»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Водящего игрока называют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жмуркой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Жмурке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завязывают глаза (обычно шарфом или платком). Раскручивают его и после спрашивают: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Кот, кот, на чем стоишь?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квашне.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 квашне?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Квас.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Лови мышей, а не нас.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игроки разбегаются,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жмурка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ловит.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Игроки, убегая от жмурки, хлопают в ладоши, чтобы привлечь его внимание.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Жмурка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завязанными глазами, должен поймать любого другого игрока и опознать.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успеха, пойманный становиться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жмуркой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0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82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749" y="851577"/>
            <a:ext cx="5377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</a:t>
            </a:r>
            <a:endParaRPr lang="ru-RU" sz="1400" dirty="0"/>
          </a:p>
        </p:txBody>
      </p:sp>
      <p:pic>
        <p:nvPicPr>
          <p:cNvPr id="3074" name="Picture 2" descr="H:\DCIM\Camera\IMG_20170504_103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39" y="4437776"/>
            <a:ext cx="1469122" cy="19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8250" y="771787"/>
            <a:ext cx="56122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во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бору»</a:t>
            </a:r>
          </a:p>
          <a:p>
            <a:endParaRPr lang="ru-RU" dirty="0"/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развивать скорость реакции на словесный сигнал, упражнять детей в беге, развивать внимание.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Среди участников выбирают одного водящего, который будет «медведем». На игровой площадке начертить два круга. Первый круг — берлога медведя, второй круг — дом для остальных участников игры. Начинается игра с того, что дети выходят из дома со словами: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медведя во бору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Грибы, ягоды беру.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медведь не спит,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нас рычит.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дети произнесли эти слова, «медведь» выбегает из берлоги и ловит детей. Тот, кто не успел добежать до дома и был пойман «медведем», становится водящим («медведем»).</a:t>
            </a:r>
          </a:p>
        </p:txBody>
      </p:sp>
    </p:spTree>
    <p:extLst>
      <p:ext uri="{BB962C8B-B14F-4D97-AF65-F5344CB8AC3E}">
        <p14:creationId xmlns:p14="http://schemas.microsoft.com/office/powerpoint/2010/main" val="3146497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718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Владимир</cp:lastModifiedBy>
  <cp:revision>32</cp:revision>
  <dcterms:created xsi:type="dcterms:W3CDTF">2013-11-19T05:52:05Z</dcterms:created>
  <dcterms:modified xsi:type="dcterms:W3CDTF">2020-09-01T12:27:24Z</dcterms:modified>
</cp:coreProperties>
</file>