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ormcon.net/data/56ef35e1f18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12" y="1"/>
            <a:ext cx="9165312" cy="694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953" y="116633"/>
            <a:ext cx="7772400" cy="58975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в гостях театр «БУМ»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lic1.admsurgut.ru/images/5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83" y="102940"/>
            <a:ext cx="810957" cy="6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DCIM\101D3100\DSC_1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5"/>
            <a:ext cx="34563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DCIM\101D3100\DSC_14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4384"/>
            <a:ext cx="34563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DCIM\101D3100\DSC_14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75892" y="2084850"/>
            <a:ext cx="3384376" cy="2256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DCIM\101D3100\DSC_14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23926" y="2625148"/>
            <a:ext cx="3385799" cy="225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1"/>
            <a:ext cx="9349056" cy="6865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0953" y="116633"/>
            <a:ext cx="7772400" cy="589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в гостях Центральная библиотека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H:\DCIM\101D3100\DSC_1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6388"/>
            <a:ext cx="270030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DCIM\101D3100\DSC_14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83" y="1844824"/>
            <a:ext cx="2880320" cy="1920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DCIM\101D3100\DSC_15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:\DCIM\101D3100\DSC_15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10" y="4797152"/>
            <a:ext cx="3041178" cy="1958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:\DCIM\101D3100\DSC_152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85" b="11572"/>
          <a:stretch/>
        </p:blipFill>
        <p:spPr bwMode="auto">
          <a:xfrm>
            <a:off x="251520" y="2735214"/>
            <a:ext cx="2052788" cy="2409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:\DCIM\101D3100\DSC_15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28" y="997254"/>
            <a:ext cx="2761526" cy="184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33" y="3230188"/>
            <a:ext cx="1066031" cy="141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90" y="5949280"/>
            <a:ext cx="1084739" cy="80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0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99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27" y="476672"/>
            <a:ext cx="7632742" cy="6206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«В гости к Светофору Светофорычу»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с участием инспектора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ГИБДД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6" name="Picture 4" descr="E:\Ларисе Сергеевне\DSC064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9"/>
          <a:stretch/>
        </p:blipFill>
        <p:spPr bwMode="auto">
          <a:xfrm>
            <a:off x="1187624" y="1412776"/>
            <a:ext cx="2160240" cy="190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Ларисе Сергеевне\DSC06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06" y="4221088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Ларисе Сергеевне\DSC064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99" y="4365104"/>
            <a:ext cx="2689018" cy="2016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Ларисе Сергеевне\DSC065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 r="6143"/>
          <a:stretch/>
        </p:blipFill>
        <p:spPr bwMode="auto">
          <a:xfrm>
            <a:off x="6004409" y="1412776"/>
            <a:ext cx="2194809" cy="194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Ларисе Сергеевне\DSC0642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8386" b="5532"/>
          <a:stretch/>
        </p:blipFill>
        <p:spPr bwMode="auto">
          <a:xfrm>
            <a:off x="3167675" y="2635257"/>
            <a:ext cx="2836734" cy="2092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lic1.admsurgut.ru/images/51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25" y="5320777"/>
            <a:ext cx="981545" cy="73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20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0953" y="404664"/>
            <a:ext cx="7772400" cy="589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в гостях Детская школа искусств №1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7" y="1012614"/>
            <a:ext cx="1614167" cy="2325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kotvsapogah-46.edusite.ru/images/p169_20151105_1116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07" y="1690096"/>
            <a:ext cx="1537032" cy="2214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kotvsapogah-46.edusite.ru/images/p169_20151105_1117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80" y="2716413"/>
            <a:ext cx="1541564" cy="2231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kotvsapogah-46.edusite.ru/images/p169_20151105_1126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96" y="3810832"/>
            <a:ext cx="1578011" cy="2273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93096"/>
            <a:ext cx="1603072" cy="2267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50146" y="1040711"/>
            <a:ext cx="37938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В рамках сотрудничества с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МАУДО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г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. Нижневартовска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"Детская школа искусств №1",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предусматривающего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творческую концертную деятельность обучающихся 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преподавателей,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на базе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ДОО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состоялся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показ музыкальной сказки-оперы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"Огниво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". 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154" y="4129460"/>
            <a:ext cx="3501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Высокий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уровень мастерства юных исполнителей не оставил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ни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одного из зрителей равнодушными.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://lic1.admsurgut.ru/images/51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124" y="5426847"/>
            <a:ext cx="1041412" cy="7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20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0953" y="404664"/>
            <a:ext cx="7772400" cy="589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в гостях Музей истории русского быта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" t="6978" r="6978" b="14800"/>
          <a:stretch/>
        </p:blipFill>
        <p:spPr bwMode="auto">
          <a:xfrm>
            <a:off x="3008030" y="2636912"/>
            <a:ext cx="3761761" cy="254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9374"/>
            <a:ext cx="3337553" cy="250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669261"/>
            <a:ext cx="30080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Знакомство детей с культурой и бытом народов Ханты и Манси.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Выездная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экскурсия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Музея истории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русского быта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г. Нижневартовска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09374"/>
            <a:ext cx="1986648" cy="148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0930" r="6622"/>
          <a:stretch/>
        </p:blipFill>
        <p:spPr bwMode="auto">
          <a:xfrm>
            <a:off x="6444208" y="1009374"/>
            <a:ext cx="2002416" cy="148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26" y="2765012"/>
            <a:ext cx="1993404" cy="14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26" y="4643408"/>
            <a:ext cx="1993404" cy="14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5"/>
          <a:stretch/>
        </p:blipFill>
        <p:spPr bwMode="auto">
          <a:xfrm>
            <a:off x="3300953" y="5271217"/>
            <a:ext cx="3143255" cy="10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://lic1.admsurgut.ru/images/51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04"/>
            <a:ext cx="810957" cy="6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83"/>
            <a:ext cx="9149316" cy="685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70953" y="116633"/>
            <a:ext cx="7772400" cy="589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в гостях Городской театр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/>
          <a:stretch/>
        </p:blipFill>
        <p:spPr bwMode="auto">
          <a:xfrm>
            <a:off x="6684156" y="706388"/>
            <a:ext cx="2112160" cy="268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 bwMode="auto">
          <a:xfrm>
            <a:off x="251520" y="706388"/>
            <a:ext cx="2143125" cy="268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5"/>
          <a:stretch/>
        </p:blipFill>
        <p:spPr bwMode="auto">
          <a:xfrm>
            <a:off x="4602513" y="2333492"/>
            <a:ext cx="2568304" cy="29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33492"/>
            <a:ext cx="237626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nsportal.ru/sites/default/files/styles/media_gallery_large/public/gallery/2015/12/07/teatr_quotznakomstvo_s_pravilami_dorozhnogo_dvizheniyaquot/img_20151008_152435.jpg?itok=rv6nLIo-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8"/>
          <a:stretch/>
        </p:blipFill>
        <p:spPr bwMode="auto">
          <a:xfrm>
            <a:off x="3131425" y="3794772"/>
            <a:ext cx="2520280" cy="29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38323" y="847141"/>
            <a:ext cx="4128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Вместе с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еатральными героями учим правила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дорожного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движения, закрепляем навыки безопасного поведения 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дороге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://lic1.admsurgut.ru/images/51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55" y="4062014"/>
            <a:ext cx="1091033" cy="8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127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 нас в гостях театр «БУМ»</vt:lpstr>
      <vt:lpstr>Презентация PowerPoint</vt:lpstr>
      <vt:lpstr>Викторина «В гости к Светофору Светофорычу»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11</cp:revision>
  <dcterms:created xsi:type="dcterms:W3CDTF">2016-11-01T04:22:43Z</dcterms:created>
  <dcterms:modified xsi:type="dcterms:W3CDTF">2016-11-01T06:26:35Z</dcterms:modified>
</cp:coreProperties>
</file>