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3" r:id="rId3"/>
    <p:sldId id="287" r:id="rId4"/>
    <p:sldId id="267" r:id="rId5"/>
    <p:sldId id="288" r:id="rId6"/>
    <p:sldId id="289" r:id="rId7"/>
    <p:sldId id="295" r:id="rId8"/>
    <p:sldId id="290" r:id="rId9"/>
    <p:sldId id="291" r:id="rId10"/>
    <p:sldId id="293" r:id="rId11"/>
    <p:sldId id="296" r:id="rId12"/>
    <p:sldId id="297" r:id="rId13"/>
    <p:sldId id="275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718" autoAdjust="0"/>
  </p:normalViewPr>
  <p:slideViewPr>
    <p:cSldViewPr>
      <p:cViewPr varScale="1">
        <p:scale>
          <a:sx n="69" d="100"/>
          <a:sy n="69" d="100"/>
        </p:scale>
        <p:origin x="-8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27584" y="1309541"/>
            <a:ext cx="831641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7200" b="1" i="1" dirty="0" smtClean="0">
                <a:cs typeface="Times New Roman" pitchFamily="18" charset="0"/>
              </a:rPr>
              <a:t>ПРОЕКТ </a:t>
            </a:r>
          </a:p>
          <a:p>
            <a:pPr algn="ctr"/>
            <a:r>
              <a:rPr lang="ru-RU" sz="7200" b="1" i="1" dirty="0" smtClean="0">
                <a:cs typeface="Times New Roman" pitchFamily="18" charset="0"/>
              </a:rPr>
              <a:t>«ПОЗНАЙ СЕБЯ»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332656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ПРЕДВАРИТЕЛЬНАЯ РАБОТА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988840"/>
            <a:ext cx="2736304" cy="1800200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рассматривание рисунков и фотографий в анатомических атласах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3086124" y="2394596"/>
            <a:ext cx="27363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4005064"/>
            <a:ext cx="4824536" cy="130923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использование дидактических игр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1988840"/>
            <a:ext cx="2736304" cy="1800200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накомство с литературными произведениями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213916" y="138648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7046564" y="138648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332656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УЧАСТНИКИ ПРОЕКТА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988840"/>
            <a:ext cx="2592288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родители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3086124" y="2394596"/>
            <a:ext cx="27363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720" y="4005064"/>
            <a:ext cx="4824536" cy="1152128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воспитатели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56176" y="1988840"/>
            <a:ext cx="2520280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пециалисты образовательного учреждения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213916" y="138648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7046564" y="138648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332656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ПРОДУКТ ПРОЕКТНОЙ ДЕЯТЕЛЬНОСТИ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12776"/>
            <a:ext cx="2592288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Анатомический фартук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84168" y="1412776"/>
            <a:ext cx="2520280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Пальчиковая гимнастика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8" y="1412776"/>
            <a:ext cx="2520280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Дидактические игры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3688" y="3140968"/>
            <a:ext cx="2520280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Наглядный материал точечного массажа носа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3140968"/>
            <a:ext cx="2520280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Фотографии занятий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4869160"/>
            <a:ext cx="2520280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Рисунки детей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59832" y="4869160"/>
            <a:ext cx="2520280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Сундучок «Бабушкины рецепты»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4941168"/>
            <a:ext cx="2520280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Модели занятий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75856" y="3068960"/>
            <a:ext cx="2592288" cy="122413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ЗДОРОВЫЙ ОБРАЗ ЖИЗНИ</a:t>
            </a:r>
            <a:endParaRPr lang="ru-RU" sz="2800" b="1" i="1" dirty="0"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260648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СЕТЕВАЯ ПАУТИНКА ПРОЕКТА</a:t>
            </a:r>
            <a:endParaRPr lang="ru-RU" sz="2800" b="1" i="1" dirty="0"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484784"/>
            <a:ext cx="2952328" cy="1440160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ФОРМЫ</a:t>
            </a:r>
            <a:endParaRPr lang="ru-RU" sz="2800" b="1" i="1" dirty="0"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4581128"/>
            <a:ext cx="2952328" cy="1440160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ОСНОВНЫЕ СРЕДСТВА</a:t>
            </a:r>
            <a:endParaRPr lang="ru-RU" sz="2800" b="1" i="1" dirty="0"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8144" y="4581128"/>
            <a:ext cx="2952328" cy="1440160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ЗАДАЧИ</a:t>
            </a:r>
            <a:endParaRPr lang="ru-RU" sz="2800" b="1" i="1" dirty="0"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12160" y="1484784"/>
            <a:ext cx="2952328" cy="1440160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МЕТОДЫ</a:t>
            </a:r>
            <a:endParaRPr lang="ru-RU" sz="2800" b="1" i="1" dirty="0">
              <a:cs typeface="Times New Roman" pitchFamily="18" charset="0"/>
            </a:endParaRPr>
          </a:p>
        </p:txBody>
      </p:sp>
      <p:sp>
        <p:nvSpPr>
          <p:cNvPr id="12" name="Стрелка углом 11"/>
          <p:cNvSpPr/>
          <p:nvPr/>
        </p:nvSpPr>
        <p:spPr>
          <a:xfrm rot="16200000">
            <a:off x="1860836" y="2539764"/>
            <a:ext cx="1029840" cy="1800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>
            <a:off x="3851920" y="2060848"/>
            <a:ext cx="2135100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углом 13"/>
          <p:cNvSpPr/>
          <p:nvPr/>
        </p:nvSpPr>
        <p:spPr>
          <a:xfrm rot="5400000">
            <a:off x="6253324" y="3187836"/>
            <a:ext cx="1029840" cy="1800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углом 14"/>
          <p:cNvSpPr/>
          <p:nvPr/>
        </p:nvSpPr>
        <p:spPr>
          <a:xfrm rot="10800000">
            <a:off x="3347864" y="4293096"/>
            <a:ext cx="2135100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2984376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chemeClr val="tx1"/>
                </a:solidFill>
              </a:rPr>
              <a:t>СПАСИБО </a:t>
            </a:r>
            <a:br>
              <a:rPr lang="ru-RU" sz="7200" b="1" i="1" dirty="0" smtClean="0">
                <a:solidFill>
                  <a:schemeClr val="tx1"/>
                </a:solidFill>
              </a:rPr>
            </a:br>
            <a:r>
              <a:rPr lang="ru-RU" sz="7200" b="1" i="1" dirty="0" smtClean="0">
                <a:solidFill>
                  <a:schemeClr val="tx1"/>
                </a:solidFill>
              </a:rPr>
              <a:t>ЗА ВНИМАНИЕ!</a:t>
            </a:r>
            <a:endParaRPr lang="ru-RU" sz="72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2967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47664" y="260648"/>
            <a:ext cx="6242992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ЦЕЛЬ ПРОЕКТА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060848"/>
            <a:ext cx="7920880" cy="237626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cs typeface="Times New Roman" pitchFamily="18" charset="0"/>
              </a:rPr>
              <a:t>ФОРМИРОВАНИЕ У СТАРШИХ ДОШКОЛЬНИКОВ ЭЛЕМЕНТАРНЫХ ПРЕДСТАВЛЕНИЙ О ЧЕЛОВЕЧЕСКОМ ОРГАНИЗМЕ</a:t>
            </a:r>
            <a:endParaRPr lang="ru-RU" sz="2400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4022228" y="1386484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2967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47664" y="260648"/>
            <a:ext cx="6242992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ПАСПОРТ ПРОЕКТА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852936"/>
            <a:ext cx="3024336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cs typeface="Times New Roman" pitchFamily="18" charset="0"/>
              </a:rPr>
              <a:t>ПРОДОЛЖИТЕЛЬНОСТЬ</a:t>
            </a:r>
            <a:endParaRPr lang="ru-RU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628800"/>
            <a:ext cx="3024336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cs typeface="Times New Roman" pitchFamily="18" charset="0"/>
              </a:rPr>
              <a:t>ВИД ПРОЕКТА</a:t>
            </a:r>
            <a:endParaRPr lang="ru-RU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4005064"/>
            <a:ext cx="3024336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cs typeface="Times New Roman" pitchFamily="18" charset="0"/>
              </a:rPr>
              <a:t>УЧАСТНИКИ</a:t>
            </a:r>
            <a:endParaRPr lang="ru-RU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5157192"/>
            <a:ext cx="3024336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cs typeface="Times New Roman" pitchFamily="18" charset="0"/>
              </a:rPr>
              <a:t>ОБРАЗОВАТЕЛЬНАЯ ОБЛАСТЬ</a:t>
            </a:r>
            <a:endParaRPr lang="ru-RU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0072" y="1628800"/>
            <a:ext cx="3024336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ворческо-информационный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0072" y="2780928"/>
            <a:ext cx="3024336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долгосрочный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20072" y="4005064"/>
            <a:ext cx="3024336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д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ети старшего дошкольного возраста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0072" y="5157192"/>
            <a:ext cx="3024336" cy="936104"/>
          </a:xfrm>
          <a:prstGeom prst="roundRect">
            <a:avLst>
              <a:gd name="adj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ф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изическое развитие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707904" y="1916832"/>
            <a:ext cx="15121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707904" y="3068960"/>
            <a:ext cx="15121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707904" y="4221088"/>
            <a:ext cx="15121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707904" y="5373216"/>
            <a:ext cx="15121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332656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АКТУАЛЬНОСТЬ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060848"/>
            <a:ext cx="7920880" cy="4392488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	Воспитание здорового ребенка – приоритетная, наиглавнейшая задача дошкольной педагогики, особенно в современных условиях. Практически все показатели здоровья и социального благополучия претерпели резкое ухудшение.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Особую тревогу вызывают физическое развитие и состояние здоровья подрастающего поколения. Свыше чем у 60% детей в возрасте 3-7 лет выявляются отклонения в состоянии здоровья.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	Таким образом, можно заключить, что в области охраны здоровья подрастающего поколения наше общество несет наибольшие потери.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4058232" y="1422488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332656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ПРОБЛЕМА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348880"/>
            <a:ext cx="7920880" cy="345638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cs typeface="Times New Roman" pitchFamily="18" charset="0"/>
              </a:rPr>
              <a:t>	как помочь подрастающему ребенку реализовать свое право на здоровье, на счастливую жизнь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3914216" y="1566504"/>
            <a:ext cx="10801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332656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ОСОБЕННОСТИ РАЗВИТИЯ ДЕТЕЙ С ТЯЖЕЛЫМИ НАРУШЕНИЯМИ РЕЧИ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988840"/>
            <a:ext cx="3312368" cy="194421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л</a:t>
            </a: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огопедическая характеристика детей</a:t>
            </a:r>
            <a:endParaRPr lang="ru-RU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2942108" y="2538612"/>
            <a:ext cx="30243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4293096"/>
            <a:ext cx="4824536" cy="194421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вигательная сфера</a:t>
            </a:r>
            <a:endParaRPr lang="ru-RU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1988840"/>
            <a:ext cx="3312368" cy="194421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cs typeface="Times New Roman" pitchFamily="18" charset="0"/>
              </a:rPr>
              <a:t>сихическое развитие</a:t>
            </a:r>
            <a:endParaRPr lang="ru-RU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717972" y="138648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6398492" y="138648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332656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ПРОЕКТА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988840"/>
            <a:ext cx="3312368" cy="194421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пределить педагогические основы проблемы формирования представлений о своем организме у детей старшего дошкольного возраста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2942108" y="2538612"/>
            <a:ext cx="30243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4293096"/>
            <a:ext cx="4824536" cy="194421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ыяснить влияние знаний о человеческом организме на становление и развитие самопознания, самооценки, «образа Я» у дошкольников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0072" y="1988840"/>
            <a:ext cx="3312368" cy="194421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азработать наглядные материалы, оказывающие развивающее воздействие и познавательную стимуляцию на детей старшего дошкольного возраста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717972" y="138648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6398492" y="138648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право 12"/>
          <p:cNvSpPr/>
          <p:nvPr/>
        </p:nvSpPr>
        <p:spPr>
          <a:xfrm rot="5400000">
            <a:off x="4346264" y="2214576"/>
            <a:ext cx="25202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2042008" y="2214576"/>
            <a:ext cx="25202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260648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ЗАДАЧИ ПРОЕКТА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916832"/>
            <a:ext cx="2592288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</a:t>
            </a:r>
            <a:r>
              <a:rPr lang="ru-RU" dirty="0" smtClean="0">
                <a:solidFill>
                  <a:schemeClr val="tx1"/>
                </a:solidFill>
              </a:rPr>
              <a:t>ормирование у детей элементарных представлений о человеческом организме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2546064" y="2862648"/>
            <a:ext cx="38164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5013176"/>
            <a:ext cx="4824536" cy="1152128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азвитие представлений о строении человеческого тела и назначении внутренних органов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56176" y="1988840"/>
            <a:ext cx="2520280" cy="1584176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бучение уходу за своим телом, навыкам оказания элементарной помощи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1213916" y="1314476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7010560" y="1350480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3717032"/>
            <a:ext cx="3312368" cy="1152128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</a:t>
            </a:r>
            <a:r>
              <a:rPr lang="ru-RU" dirty="0" smtClean="0">
                <a:solidFill>
                  <a:schemeClr val="tx1"/>
                </a:solidFill>
              </a:rPr>
              <a:t>ормирование представлений о том, что полезно и что вредно для  организма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3717032"/>
            <a:ext cx="3312368" cy="1152128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оспитание потребности в здоровом образе жизни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332656"/>
            <a:ext cx="7920880" cy="936104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cs typeface="Times New Roman" pitchFamily="18" charset="0"/>
              </a:rPr>
              <a:t>ПРЕДПОЛАГАЕМЫЙ РЕЗУЛЬТАТ</a:t>
            </a:r>
            <a:endParaRPr lang="ru-RU" sz="32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484784"/>
            <a:ext cx="7488832" cy="1152128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дети должны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err="1" smtClean="0">
                <a:solidFill>
                  <a:schemeClr val="tx1"/>
                </a:solidFill>
              </a:rPr>
              <a:t>олжны</a:t>
            </a:r>
            <a:r>
              <a:rPr lang="ru-RU" dirty="0" smtClean="0">
                <a:solidFill>
                  <a:schemeClr val="tx1"/>
                </a:solidFill>
              </a:rPr>
              <a:t> получить первичные представления о некоторых внутренних органах, коже, желудке, кишечнике, крови, мозге, их местонахождении, значении и знать их  основную функцию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2852936"/>
            <a:ext cx="7488832" cy="792088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азличать понятия «часть тела» и «орган»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3861048"/>
            <a:ext cx="7488832" cy="792088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оказывать на анатомическом фартуке проекции некоторых внутренних органов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5576" y="4797152"/>
            <a:ext cx="7488832" cy="792088"/>
          </a:xfrm>
          <a:prstGeom prst="roundRect">
            <a:avLst>
              <a:gd name="adj" fmla="val 254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меть простейшие представления о мероприятиях, направленных на сохранение здоровья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267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Слайд 1</vt:lpstr>
      <vt:lpstr>               </vt:lpstr>
      <vt:lpstr>            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музыкальный кабинет</cp:lastModifiedBy>
  <cp:revision>65</cp:revision>
  <dcterms:created xsi:type="dcterms:W3CDTF">2014-07-24T13:31:44Z</dcterms:created>
  <dcterms:modified xsi:type="dcterms:W3CDTF">2014-09-23T09:12:42Z</dcterms:modified>
</cp:coreProperties>
</file>