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324" r:id="rId5"/>
    <p:sldId id="325" r:id="rId6"/>
    <p:sldId id="297" r:id="rId7"/>
    <p:sldId id="298" r:id="rId8"/>
    <p:sldId id="265" r:id="rId9"/>
    <p:sldId id="284" r:id="rId10"/>
    <p:sldId id="291" r:id="rId11"/>
    <p:sldId id="266" r:id="rId12"/>
    <p:sldId id="296" r:id="rId13"/>
    <p:sldId id="292" r:id="rId14"/>
    <p:sldId id="293" r:id="rId15"/>
    <p:sldId id="295" r:id="rId16"/>
    <p:sldId id="290" r:id="rId17"/>
    <p:sldId id="285" r:id="rId18"/>
    <p:sldId id="304" r:id="rId19"/>
    <p:sldId id="322" r:id="rId20"/>
    <p:sldId id="323" r:id="rId21"/>
    <p:sldId id="270" r:id="rId22"/>
    <p:sldId id="271" r:id="rId23"/>
    <p:sldId id="303" r:id="rId24"/>
    <p:sldId id="301" r:id="rId25"/>
    <p:sldId id="274" r:id="rId26"/>
    <p:sldId id="276" r:id="rId27"/>
    <p:sldId id="280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9E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80" d="100"/>
          <a:sy n="80" d="100"/>
        </p:scale>
        <p:origin x="-4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88;&#1077;&#1079;&#1077;&#1085;&#1090;&#1072;&#1094;&#1080;&#1103;%20&#1088;&#1072;&#1073;&#1086;&#1090;&#1072;%20&#1089;%20&#1088;&#1086;&#1076;&#1080;&#1090;&#1077;&#1083;&#1103;&#1084;&#1080;\&#1053;&#1077;&#1088;&#1072;&#1079;&#1083;&#1091;&#1095;&#1085;&#1099;&#1077;%20&#1076;&#1088;&#1091;&#1079;&#1100;&#110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5852" y="1905506"/>
            <a:ext cx="5612296" cy="310854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ормы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 по физическому развитию детей в соответствии с  ФГОС  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 Пахомова Анна Александровна, </a:t>
            </a:r>
          </a:p>
          <a:p>
            <a:pPr algn="ctr"/>
            <a:r>
              <a:rPr lang="ru-RU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lang="ru-RU" dirty="0">
              <a:ln w="11430"/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447" y="564776"/>
            <a:ext cx="633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МАДОУ  Детский сад № 49 «Родничок» город Нижневартовск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Неразлучные друз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39470" y="595256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28" y="342094"/>
            <a:ext cx="555699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Спортивные развлечения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фото для отчёта\SDC117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795" y="3429000"/>
            <a:ext cx="3571900" cy="2776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D:\DSCN61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835" y="1062317"/>
            <a:ext cx="3644153" cy="2702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99" y="1386205"/>
            <a:ext cx="14874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Picture 5" descr="F:\фотопроект\DSCN01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765" y="1332082"/>
            <a:ext cx="6683188" cy="4665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1121984" y="349624"/>
            <a:ext cx="74572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Развлечение «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папой!»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 descr="DSCN947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1328" y="932950"/>
            <a:ext cx="6089903" cy="5520023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47872" y="254282"/>
            <a:ext cx="405681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Стендовая информация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4" descr="F:\фотопроект\SDC157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378" y="1162069"/>
            <a:ext cx="6165505" cy="5146303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869141" y="0"/>
            <a:ext cx="68580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«Мы умеем дружно жить!»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1246904.jp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281" y="5238750"/>
            <a:ext cx="148057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1806" y="1110245"/>
            <a:ext cx="6697382" cy="4914037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63271" y="255494"/>
            <a:ext cx="718072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«Папа и я – защитники Отечества!»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Рисунок 7" descr="DSCN94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7706" y="1010451"/>
            <a:ext cx="6441140" cy="5588306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766330" y="174812"/>
            <a:ext cx="392538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Фотовыставки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 descr="SAM_226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634" y="1286475"/>
            <a:ext cx="6777319" cy="5082989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161710" y="0"/>
            <a:ext cx="4758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Походы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381" y="2700845"/>
            <a:ext cx="1133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991" y="2137283"/>
            <a:ext cx="1133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710" y="2331677"/>
            <a:ext cx="1133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8" y="-500189"/>
            <a:ext cx="25050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5161" y="255494"/>
            <a:ext cx="738989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5161" y="161365"/>
            <a:ext cx="7268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Совместные акции</a:t>
            </a:r>
            <a:endParaRPr lang="ru-RU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SAM_422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871" y="1089210"/>
            <a:ext cx="6562165" cy="4921624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5161" y="255494"/>
            <a:ext cx="738989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DSCN95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1081" y="1223685"/>
            <a:ext cx="4410637" cy="5251413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335857" y="309282"/>
            <a:ext cx="70282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Родительская почта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5161" y="255494"/>
            <a:ext cx="738989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5857" y="309282"/>
            <a:ext cx="70282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44681" y="551329"/>
            <a:ext cx="612867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Родительский клуб «Здоровый малыш»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N665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88" y="1135428"/>
            <a:ext cx="6342529" cy="5050218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968" y="45742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59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5999" y="1842248"/>
            <a:ext cx="62663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новых подходов к взаимодействию детского сада и родителей как фактора позитивного физического развития ребёнка.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5161" y="255494"/>
            <a:ext cx="738989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5857" y="309282"/>
            <a:ext cx="70282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44681" y="551329"/>
            <a:ext cx="612867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Родительский клуб «Здоровый малыш»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AM_377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88" y="1277472"/>
            <a:ext cx="6508376" cy="4881282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2" descr="C:\Users\User\Documents\фото\DSCN91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824" y="3750891"/>
            <a:ext cx="5032729" cy="2928958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Users\User\Documents\фото\DSCN919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66"/>
            <a:ext cx="4000528" cy="3143272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18765" y="914400"/>
            <a:ext cx="223740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«Кросс Наций</a:t>
            </a:r>
          </a:p>
          <a:p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уровне ДОУ»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76519"/>
            <a:ext cx="632011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Муниципальном уровне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E:\ФОТО\Фото 19-20 год спорт\IMG_20180915_113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53787"/>
            <a:ext cx="5939307" cy="4454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2387" y="228600"/>
            <a:ext cx="6874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Спартакиада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DSCN666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976" y="1176616"/>
            <a:ext cx="6373906" cy="4780430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1088" y="0"/>
            <a:ext cx="67471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«Лыжня России»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E:\ФОТО\Фото в хол\Фото с лыжни\IMG_20190330_102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95" y="769441"/>
            <a:ext cx="6498810" cy="4874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DSCN819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330" y="1464874"/>
            <a:ext cx="3388659" cy="4818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Диаграмма 11" descr="DSCN819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8212" y="1491769"/>
            <a:ext cx="4625788" cy="484866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accent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716364" y="0"/>
            <a:ext cx="642763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ru-RU" sz="2800" b="1" dirty="0" smtClean="0">
              <a:ln>
                <a:prstDash val="solid"/>
              </a:ln>
              <a:solidFill>
                <a:srgbClr val="FFC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n>
                  <a:prstDash val="solid"/>
                </a:ln>
                <a:solidFill>
                  <a:srgbClr val="5E19E7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«Папа, мама, я –спортивная семья</a:t>
            </a:r>
            <a:r>
              <a:rPr lang="ru-RU" sz="2800" b="1" dirty="0" smtClean="0">
                <a:ln>
                  <a:prstDash val="solid"/>
                </a:ln>
                <a:solidFill>
                  <a:srgbClr val="5E19E7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>
                <a:prstDash val="solid"/>
              </a:ln>
              <a:solidFill>
                <a:srgbClr val="5E19E7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6542" y="29673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 descr="F:\фото для отчёта\Изображение 1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958" y="1120306"/>
            <a:ext cx="6378971" cy="5265240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896035" y="363071"/>
            <a:ext cx="724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«Весёлые старты» г. </a:t>
            </a:r>
            <a:r>
              <a:rPr lang="ru-RU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Нижневартовск</a:t>
            </a:r>
            <a:endParaRPr lang="ru-RU" sz="3200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Рисунок 8" descr="DSCN250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7706" y="288312"/>
            <a:ext cx="3617258" cy="319447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SCN250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4152" y="3574035"/>
            <a:ext cx="3719493" cy="3109151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839634" y="605118"/>
            <a:ext cx="10488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5E19E7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3200" dirty="0" smtClean="0">
                <a:solidFill>
                  <a:srgbClr val="5E19E7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3200" dirty="0" smtClean="0">
                <a:solidFill>
                  <a:srgbClr val="5E19E7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3200" dirty="0" smtClean="0">
                <a:solidFill>
                  <a:srgbClr val="5E19E7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3200" dirty="0" smtClean="0">
                <a:solidFill>
                  <a:srgbClr val="5E19E7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3200" dirty="0" smtClean="0">
                <a:solidFill>
                  <a:srgbClr val="5E19E7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r>
              <a:rPr lang="ru-RU" sz="3200" dirty="0" smtClean="0">
                <a:solidFill>
                  <a:srgbClr val="5E19E7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r>
              <a:rPr lang="ru-RU" sz="3200" dirty="0" smtClean="0">
                <a:solidFill>
                  <a:srgbClr val="5E19E7"/>
                </a:solidFill>
                <a:latin typeface="Times New Roman" pitchFamily="18" charset="0"/>
                <a:cs typeface="Times New Roman" pitchFamily="18" charset="0"/>
              </a:rPr>
              <a:t> Е</a:t>
            </a:r>
          </a:p>
          <a:p>
            <a:r>
              <a:rPr lang="ru-RU" sz="3200" dirty="0" smtClean="0">
                <a:solidFill>
                  <a:srgbClr val="5E19E7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3200" dirty="0" smtClean="0">
                <a:solidFill>
                  <a:srgbClr val="5E19E7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3200" dirty="0" smtClean="0">
                <a:solidFill>
                  <a:srgbClr val="5E19E7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dirty="0">
              <a:solidFill>
                <a:srgbClr val="5E19E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73504" y="1489355"/>
            <a:ext cx="4356848" cy="41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78425" y="537882"/>
            <a:ext cx="6333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  ЗА  ВНИМАНИЕ!</a:t>
            </a:r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540" y="510988"/>
            <a:ext cx="322265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sz="4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640541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компетенции родителей в физическом развитии и воспитании ребёнка;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родителей  к  участию в жизни детского сада через поиск и внедрение наиболее эффективных форм работы;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 и принятие индивидуальности ребёнка, доверие и уважение к нему, как к уникальной личности;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3844" y="578224"/>
            <a:ext cx="4282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  <a:endParaRPr lang="ru-RU" sz="4400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627094"/>
            <a:ext cx="6548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единство целей  задач физического воспитания детей в ДОУ и семье;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к каждому ребенку и каждой семье;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систематичность и последовательность работы 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взаимное доверие и взаимопомощь педагогов и родителей;</a:t>
            </a:r>
            <a:endParaRPr lang="ru-RU" sz="320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568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9741" y="443753"/>
            <a:ext cx="5134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Формы работы с семьёй</a:t>
            </a:r>
            <a:endParaRPr lang="ru-RU" sz="32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2988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8"/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99" y="1116106"/>
            <a:ext cx="626632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Традиционные: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Открытые физкультурные занятия для родителей;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Физкультурные праздники;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открытых дверей в спортивном зале;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 - индивидуальные и групповые;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оформление стендовой информации;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Родительские собрания;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Анкетирование.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Инновационные: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Фотовыставки;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Составление фотоальбомов;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Акции;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Школа «Румяные щёчки»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Родительский клуб «Здоровый малыш».</a:t>
            </a:r>
          </a:p>
        </p:txBody>
      </p:sp>
    </p:spTree>
    <p:extLst>
      <p:ext uri="{BB962C8B-B14F-4D97-AF65-F5344CB8AC3E}">
        <p14:creationId xmlns:p14="http://schemas.microsoft.com/office/powerpoint/2010/main" val="19996383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DSCN95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8638" y="1075227"/>
            <a:ext cx="6923315" cy="5029200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670048" y="344346"/>
            <a:ext cx="55504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 – пространственной среды совместно с родителями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DSCN95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8764" y="1169893"/>
            <a:ext cx="6745067" cy="4814047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926080" y="276106"/>
            <a:ext cx="50017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здоровья в группах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4295" y="12640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66682" y="255494"/>
            <a:ext cx="602428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Физкультура в зале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О\Фото в хол\Занятие черлидинг\IMG-204058d659f754a52968ca47f0ed89c2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1" y="1264024"/>
            <a:ext cx="5835673" cy="4376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26342" y="1035424"/>
            <a:ext cx="6817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Picture 3" descr="F:\фото для отчёта\DSCN33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759" y="1537773"/>
            <a:ext cx="6634093" cy="472855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65830" y="403412"/>
            <a:ext cx="7612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открытых дверей 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280</Words>
  <Application>Microsoft Office PowerPoint</Application>
  <PresentationFormat>Экран (4:3)</PresentationFormat>
  <Paragraphs>131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Владимир</cp:lastModifiedBy>
  <cp:revision>104</cp:revision>
  <dcterms:created xsi:type="dcterms:W3CDTF">2013-11-19T05:52:05Z</dcterms:created>
  <dcterms:modified xsi:type="dcterms:W3CDTF">2020-09-07T05:50:16Z</dcterms:modified>
</cp:coreProperties>
</file>